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  <p:sldMasterId id="2147483732" r:id="rId3"/>
    <p:sldMasterId id="2147483756" r:id="rId4"/>
    <p:sldMasterId id="2147483768" r:id="rId5"/>
    <p:sldMasterId id="2147483780" r:id="rId6"/>
  </p:sldMasterIdLst>
  <p:sldIdLst>
    <p:sldId id="257" r:id="rId7"/>
    <p:sldId id="258" r:id="rId8"/>
    <p:sldId id="259" r:id="rId9"/>
    <p:sldId id="262" r:id="rId10"/>
    <p:sldId id="261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4F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ВИРУС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Вирус</a:t>
            </a:r>
            <a:r>
              <a:rPr lang="kk-KZ" dirty="0" smtClean="0"/>
              <a:t> – өздігінен көбеюге қабілетті зақымдаушы программа.</a:t>
            </a:r>
          </a:p>
          <a:p>
            <a:r>
              <a:rPr lang="kk-KZ" dirty="0" smtClean="0"/>
              <a:t>Вирустар электрондық пошта арқылы тарап, </a:t>
            </a:r>
            <a:r>
              <a:rPr lang="en-US" dirty="0" smtClean="0"/>
              <a:t>CD</a:t>
            </a:r>
            <a:r>
              <a:rPr lang="ru-RU" dirty="0" smtClean="0"/>
              <a:t>, </a:t>
            </a:r>
            <a:r>
              <a:rPr lang="en-US" dirty="0" smtClean="0"/>
              <a:t>DVD </a:t>
            </a:r>
            <a:r>
              <a:rPr lang="kk-KZ" dirty="0" smtClean="0"/>
              <a:t>құрылғыларына немесе қатты дискіге, флеш- тасығышқа қарапайым файл сияқты көшіріліп, компьютерге пайдалы программамен немесе құжатпен енгізілуі мүмкін.</a:t>
            </a: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антивирус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AngsanaUPC" pitchFamily="18" charset="-34"/>
              </a:rPr>
              <a:t>Вирус</a:t>
            </a:r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AngsanaUPC" pitchFamily="18" charset="-34"/>
              </a:rPr>
              <a:t>қа қарсы программа (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AngsanaUPC" pitchFamily="18" charset="-34"/>
              </a:rPr>
              <a:t>антивирус</a:t>
            </a:r>
            <a:r>
              <a:rPr lang="kk-KZ" sz="2400" dirty="0" smtClean="0">
                <a:solidFill>
                  <a:srgbClr val="7030A0"/>
                </a:solidFill>
                <a:latin typeface="Times New Roman" pitchFamily="18" charset="0"/>
                <a:cs typeface="AngsanaUPC" pitchFamily="18" charset="-34"/>
              </a:rPr>
              <a:t>)- зақым әкелетін нысандарды анықтауға және вирус жұққан файлдарды емдеуге, сондай-ақ файлдардың немесе операциялық жүйенің тұтастай зақымдануының алдын алуға арналған программа</a:t>
            </a:r>
            <a:r>
              <a:rPr lang="kk-KZ" dirty="0" smtClean="0">
                <a:solidFill>
                  <a:srgbClr val="7030A0"/>
                </a:solidFill>
                <a:cs typeface="AngsanaUPC" pitchFamily="18" charset="-34"/>
              </a:rPr>
              <a:t>. </a:t>
            </a:r>
          </a:p>
          <a:p>
            <a:pPr>
              <a:buFont typeface="Wingdings" pitchFamily="2" charset="2"/>
              <a:buChar char="ü"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Заманауи вирусқа қарсы программалар жүз мыңдаған вирустарды іздеп таба алады, бірақ олардың ешқайсысы 100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қорғауды қамтамасыз етпейді.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Ең бірінші......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kk-KZ" sz="2800" i="1" dirty="0" smtClean="0"/>
              <a:t>Тарихтағы </a:t>
            </a:r>
            <a:r>
              <a:rPr lang="kk-KZ" sz="2800" b="1" i="1" dirty="0" smtClean="0"/>
              <a:t>ең бірінші интернет- вирус </a:t>
            </a:r>
            <a:r>
              <a:rPr lang="kk-KZ" sz="2800" i="1" dirty="0" smtClean="0"/>
              <a:t>1988 жылы пайда болды.</a:t>
            </a:r>
            <a:r>
              <a:rPr lang="en-US" sz="2800" i="1" dirty="0" smtClean="0"/>
              <a:t> Morris </a:t>
            </a:r>
            <a:r>
              <a:rPr lang="kk-KZ" sz="2800" i="1" dirty="0" smtClean="0"/>
              <a:t>вирусы мыңдаған компьютерлерді зақымдады және шындығында ғаламтордың жұмысын бір күн бойына тоқтатты.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endParaRPr lang="kk-KZ" sz="2800" i="1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endParaRPr lang="kk-KZ" sz="2800" i="1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kk-KZ" sz="2800" i="1" dirty="0" smtClean="0"/>
              <a:t> Роберт Моррис – ең бірінші 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r>
              <a:rPr lang="kk-KZ" sz="2800" i="1" dirty="0" smtClean="0"/>
              <a:t>интернет вирустың авторы.</a:t>
            </a:r>
          </a:p>
        </p:txBody>
      </p:sp>
      <p:pic>
        <p:nvPicPr>
          <p:cNvPr id="4" name="Рисунок 3" descr="морри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3500438"/>
            <a:ext cx="3000396" cy="3000396"/>
          </a:xfrm>
          <a:prstGeom prst="rect">
            <a:avLst/>
          </a:prstGeo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71438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Ең кең жарнамаланған вирус</a:t>
            </a:r>
            <a:r>
              <a:rPr lang="kk-KZ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-ол СІН (“Чих” немесе “Чернобыль”). Ол Тайваньнан 1998 жылғы маусым айында келген.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үлгісіндегі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Sober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вирусы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 қызықтырғыш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алдамшы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вирус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2006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Германияда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өткен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футбол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додасына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билет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алуға дәмелендіріп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зақымдаудың едәуір деңгейіне қол жеткізді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Ең дөрекі вирус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мәртебесіне еш күмәнсіз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Cisum.A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ие бола алады. Бұл вирус, зақымданған компьютерлердегі вирустан қорғану жүйелерін естен шығарып, тұтынушыға: “Сен ақымақсың” деген хабарлама жіберіп, әрбір 5 секунд сайын компьютердің колоколдарынан дыбысталып отырған.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42876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56"/>
            <a:ext cx="8686800" cy="6286544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kk-KZ" sz="2800" b="1" dirty="0" smtClean="0"/>
              <a:t>Ең сезімсіз вирус </a:t>
            </a:r>
            <a:r>
              <a:rPr lang="kk-KZ" sz="2800" dirty="0" smtClean="0"/>
              <a:t>– ол </a:t>
            </a:r>
            <a:r>
              <a:rPr lang="en-US" sz="2800" dirty="0" err="1" smtClean="0"/>
              <a:t>Zar.A</a:t>
            </a:r>
            <a:r>
              <a:rPr lang="en-US" sz="2800" dirty="0" smtClean="0"/>
              <a:t>.</a:t>
            </a:r>
            <a:r>
              <a:rPr lang="ru-RU" sz="2800" dirty="0" smtClean="0"/>
              <a:t> </a:t>
            </a:r>
            <a:r>
              <a:rPr lang="ru-RU" sz="2800" dirty="0" err="1" smtClean="0"/>
              <a:t>Ол</a:t>
            </a:r>
            <a:r>
              <a:rPr lang="ru-RU" sz="2800" dirty="0" smtClean="0"/>
              <a:t> т</a:t>
            </a:r>
            <a:r>
              <a:rPr lang="kk-KZ" sz="2800" dirty="0" smtClean="0"/>
              <a:t>ұтынушыларды зақым әкелетін коды бар файлды ашуға мәжбүр ету үшін Азиядағы цунами нәтижесінде жәбір шеккендерге қайырымдылық көрсету тақырыбын пайдаланады.</a:t>
            </a:r>
          </a:p>
          <a:p>
            <a:pPr>
              <a:buClr>
                <a:schemeClr val="bg2">
                  <a:lumMod val="50000"/>
                </a:schemeClr>
              </a:buClr>
            </a:pPr>
            <a:endParaRPr lang="kk-KZ" sz="2800" dirty="0" smtClean="0"/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kk-KZ" sz="2800" b="1" dirty="0" smtClean="0"/>
              <a:t>Ең тез тарайтын вирус- </a:t>
            </a:r>
            <a:r>
              <a:rPr lang="kk-KZ" sz="2800" dirty="0" smtClean="0"/>
              <a:t>ол әйгілі “</a:t>
            </a:r>
            <a:r>
              <a:rPr lang="en-US" sz="2800" dirty="0" smtClean="0"/>
              <a:t>Melissa</a:t>
            </a:r>
            <a:r>
              <a:rPr lang="kk-KZ" sz="2800" dirty="0" smtClean="0"/>
              <a:t>”. Онымен бір күн ішінде, 1999 жылы 26 наурызда, бүкіл дүниежүзі бойынша 100 мың компьютер зақымданды.</a:t>
            </a:r>
            <a:endParaRPr lang="ru-RU" sz="28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166508"/>
          </a:xfrm>
        </p:spPr>
        <p:txBody>
          <a:bodyPr/>
          <a:lstStyle/>
          <a:p>
            <a:r>
              <a:rPr lang="kk-KZ" sz="2400" b="1" dirty="0" smtClean="0"/>
              <a:t>Ең атақты вирус</a:t>
            </a:r>
            <a:r>
              <a:rPr lang="kk-KZ" sz="2400" dirty="0" smtClean="0"/>
              <a:t> - ол </a:t>
            </a:r>
            <a:r>
              <a:rPr lang="en-US" sz="2400" dirty="0" smtClean="0"/>
              <a:t>ILOVEYOU</a:t>
            </a:r>
            <a:r>
              <a:rPr lang="kk-KZ" sz="2400" dirty="0" smtClean="0"/>
              <a:t> (</a:t>
            </a:r>
            <a:r>
              <a:rPr lang="en-US" sz="2400" dirty="0" err="1" smtClean="0"/>
              <a:t>loveletter</a:t>
            </a:r>
            <a:r>
              <a:rPr lang="kk-KZ" sz="2400" dirty="0" smtClean="0"/>
              <a:t> және</a:t>
            </a:r>
            <a:r>
              <a:rPr lang="en-US" sz="2400" dirty="0" smtClean="0"/>
              <a:t> The Love Bug</a:t>
            </a:r>
            <a:r>
              <a:rPr lang="kk-KZ" sz="2400" dirty="0" smtClean="0"/>
              <a:t>). Вирус 2000 жылғы 3 мамырда Гонконгте көзге түскен.</a:t>
            </a:r>
          </a:p>
          <a:p>
            <a:r>
              <a:rPr lang="kk-KZ" sz="2400" b="1" dirty="0" smtClean="0"/>
              <a:t>Ең қауіпті вирус</a:t>
            </a:r>
            <a:r>
              <a:rPr lang="kk-KZ" sz="2400" dirty="0" smtClean="0"/>
              <a:t>-</a:t>
            </a:r>
            <a:r>
              <a:rPr lang="en-US" sz="2400" dirty="0" err="1" smtClean="0"/>
              <a:t>Whiter.F</a:t>
            </a:r>
            <a:r>
              <a:rPr lang="kk-KZ" sz="2400" dirty="0" smtClean="0"/>
              <a:t>, қатты дискінің барлық мазмұның жоятын “ мейірімді” код. Бір қызығы ол тұтынушының барлық файлдарын мынадай хабарламасы бар:</a:t>
            </a:r>
            <a:r>
              <a:rPr lang="en-US" sz="2400" dirty="0" smtClean="0"/>
              <a:t> </a:t>
            </a:r>
            <a:r>
              <a:rPr lang="kk-KZ" sz="2400" dirty="0" smtClean="0"/>
              <a:t>“</a:t>
            </a:r>
            <a:r>
              <a:rPr lang="en-US" sz="2400" dirty="0" smtClean="0"/>
              <a:t>You did a piracy</a:t>
            </a:r>
            <a:r>
              <a:rPr lang="kk-KZ" sz="2400" dirty="0" smtClean="0"/>
              <a:t>,</a:t>
            </a:r>
            <a:r>
              <a:rPr lang="en-US" sz="2400" dirty="0" smtClean="0"/>
              <a:t> you deserve it </a:t>
            </a:r>
            <a:r>
              <a:rPr lang="kk-KZ" sz="2400" dirty="0" smtClean="0"/>
              <a:t>( сен қарақшылық іспен айналыстын және осыған лайықсың)” мәтіндік файлдарға ауыстырады.</a:t>
            </a:r>
          </a:p>
          <a:p>
            <a:r>
              <a:rPr lang="kk-KZ" sz="2400" b="1" dirty="0" smtClean="0"/>
              <a:t>Ең сүйкімді </a:t>
            </a:r>
            <a:r>
              <a:rPr lang="kk-KZ" sz="2400" dirty="0" smtClean="0"/>
              <a:t>компьютерлік вирус мүлде вирусқа ұқсамайтын еді және компьютер иесінің миын ашытатын қарапайым және сүйкімді ойыншық болатын. Вирус: “Чучаны бер!” – деп талап ететін және тұтынушы пернетақтада осы “чучаны” тергенге дейін компьютерді өшіре беретін.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</a:t>
            </a:r>
            <a:endParaRPr lang="ru-RU" dirty="0"/>
          </a:p>
        </p:txBody>
      </p:sp>
      <p:pic>
        <p:nvPicPr>
          <p:cNvPr id="4" name="Содержимое 3" descr="назарларынызга рах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2" y="0"/>
            <a:ext cx="8643998" cy="6858000"/>
          </a:xfrm>
        </p:spPr>
      </p:pic>
    </p:spTree>
  </p:cSld>
  <p:clrMapOvr>
    <a:masterClrMapping/>
  </p:clrMapOvr>
  <p:transition spd="slow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Официаль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ре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117</TotalTime>
  <Words>387</Words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Официальная</vt:lpstr>
      <vt:lpstr>Изящная</vt:lpstr>
      <vt:lpstr>Трек</vt:lpstr>
      <vt:lpstr>1_Трек</vt:lpstr>
      <vt:lpstr>Городская</vt:lpstr>
      <vt:lpstr>Солнцестояние</vt:lpstr>
      <vt:lpstr>ВИРУС</vt:lpstr>
      <vt:lpstr>антивирус</vt:lpstr>
      <vt:lpstr>Ең бірінші......</vt:lpstr>
      <vt:lpstr>   </vt:lpstr>
      <vt:lpstr> </vt:lpstr>
      <vt:lpstr>   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2017</dc:creator>
  <cp:lastModifiedBy>вава</cp:lastModifiedBy>
  <cp:revision>19</cp:revision>
  <dcterms:created xsi:type="dcterms:W3CDTF">2017-10-15T06:17:43Z</dcterms:created>
  <dcterms:modified xsi:type="dcterms:W3CDTF">2017-11-07T05:55:16Z</dcterms:modified>
</cp:coreProperties>
</file>