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3"/>
  </p:notesMasterIdLst>
  <p:sldIdLst>
    <p:sldId id="258" r:id="rId3"/>
    <p:sldId id="284" r:id="rId4"/>
    <p:sldId id="295" r:id="rId5"/>
    <p:sldId id="276" r:id="rId6"/>
    <p:sldId id="262" r:id="rId7"/>
    <p:sldId id="277" r:id="rId8"/>
    <p:sldId id="283" r:id="rId9"/>
    <p:sldId id="285" r:id="rId10"/>
    <p:sldId id="294" r:id="rId11"/>
    <p:sldId id="29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2-14T01:17:52.484" idx="1">
    <p:pos x="5760" y="0"/>
    <p:text/>
  </p:cm>
  <p:cm authorId="0" dt="2012-12-14T01:17:52.500" idx="2">
    <p:pos x="5896" y="13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273D6-71C9-4BA0-BD68-7B12639E3623}" type="datetimeFigureOut">
              <a:rPr lang="ru-RU" smtClean="0"/>
              <a:t>22.12.2017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01358-1C74-4801-A461-917EBE1060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822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01358-1C74-4801-A461-917EBE10601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67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01358-1C74-4801-A461-917EBE10601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31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36589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20121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1718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4840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2371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241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9836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7534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05045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7428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77948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0000"/>
                <a:lumOff val="8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6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hyperlink" Target="http://kk.wikipedia.org/wiki/%D0%A1%D1%83%D1%80%D0%B5%D1%82:Piktalgar.jpg" TargetMode="External"/><Relationship Id="rId9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Documents and Settings\Администратор\Рабочий стол\Новая папка\3120910_lar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4" descr="C:\Documents and Settings\Администратор\Рабочий стол\Новая папка\i0294rp_5B1_5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0"/>
            <a:ext cx="3560759" cy="4313348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067944" y="161305"/>
            <a:ext cx="50760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400" b="1" i="1" u="none" strike="noStrike" cap="none" normalizeH="0" baseline="0" dirty="0" smtClean="0">
                <a:ln>
                  <a:noFill/>
                </a:ln>
                <a:effectLst/>
                <a:latin typeface="Times New Roman CYR"/>
                <a:ea typeface="Times New Roman" pitchFamily="18" charset="0"/>
                <a:cs typeface="Times New Roman" pitchFamily="18" charset="0"/>
              </a:rPr>
              <a:t>Абайдың табиғат лирикасы</a:t>
            </a:r>
            <a:r>
              <a:rPr kumimoji="0" lang="kk-KZ" sz="4400" b="0" i="0" u="none" strike="noStrike" cap="none" normalizeH="0" baseline="0" dirty="0" smtClean="0">
                <a:ln>
                  <a:noFill/>
                </a:ln>
                <a:effectLst/>
                <a:latin typeface="Times New Roman CYR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4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 advTm="8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err="1" smtClean="0"/>
              <a:t>Желсіз</a:t>
            </a:r>
            <a:r>
              <a:rPr lang="en-US" sz="4000" b="1" dirty="0" smtClean="0"/>
              <a:t> </a:t>
            </a:r>
            <a:r>
              <a:rPr lang="ru-RU" sz="4000" b="1" dirty="0" err="1" smtClean="0"/>
              <a:t>түнде</a:t>
            </a:r>
            <a:r>
              <a:rPr lang="en-US" sz="4000" b="1" dirty="0" smtClean="0"/>
              <a:t> </a:t>
            </a:r>
            <a:r>
              <a:rPr lang="ru-RU" sz="4000" b="1" dirty="0" err="1" smtClean="0"/>
              <a:t>жарық</a:t>
            </a:r>
            <a:r>
              <a:rPr lang="en-US" sz="4000" b="1" dirty="0" smtClean="0"/>
              <a:t> </a:t>
            </a:r>
            <a:r>
              <a:rPr lang="ru-RU" sz="4000" b="1" dirty="0" smtClean="0"/>
              <a:t>ай</a:t>
            </a:r>
            <a:r>
              <a:rPr lang="en-US" sz="4000" b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908050"/>
            <a:ext cx="4244975" cy="53292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Желсіз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түнде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жарық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Сәулесі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суда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дірілдеп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Ауылдың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жаны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терең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Тасыған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өзен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күрілдеп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Қалың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ағаш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жапырағы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Сыбырласып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өзді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Көрінбей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жердің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топырағы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Құлпырған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жасыл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жүзі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kk-KZ" sz="2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b="1" dirty="0" smtClean="0"/>
          </a:p>
        </p:txBody>
      </p:sp>
      <p:pic>
        <p:nvPicPr>
          <p:cNvPr id="4" name="Picture 4" descr="природа1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125538"/>
            <a:ext cx="4463604" cy="4247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162880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5343872"/>
          </a:xfrm>
        </p:spPr>
        <p:txBody>
          <a:bodyPr/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Білімділік:  Абайдың табиғат лирикасы туралы түсінік беру, оның мән-мағынасына мән бере отырып талдау жасау,  әдебиетке  алып келген соны жаңалығын тани білу;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Дамытушылық: Оқушылардың шығармашылықпен жұмыс істеуіне ықпал ету, ойлау шеберлігін, сөйлеу мәдениетін жетілдіру;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Тәрбиелік: Оқушылардың көркемөнер дүниесіне сүйіспеншілігін арттыру, әдемілікті түйсінуге, туған табиғатқа қамқорлық жасауға тәрбиелеу;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72" t="14411" r="2152" b="12252"/>
          <a:stretch/>
        </p:blipFill>
        <p:spPr>
          <a:xfrm>
            <a:off x="-17246" y="11908"/>
            <a:ext cx="9161246" cy="6837831"/>
          </a:xfrm>
        </p:spPr>
      </p:pic>
    </p:spTree>
    <p:extLst>
      <p:ext uri="{BB962C8B-B14F-4D97-AF65-F5344CB8AC3E}">
        <p14:creationId xmlns:p14="http://schemas.microsoft.com/office/powerpoint/2010/main" val="2301060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Администратор\Рабочий стол\Новая папка\393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416"/>
            <a:ext cx="9144000" cy="6858000"/>
          </a:xfrm>
          <a:prstGeom prst="rect">
            <a:avLst/>
          </a:prstGeom>
          <a:noFill/>
        </p:spPr>
      </p:pic>
      <p:sp>
        <p:nvSpPr>
          <p:cNvPr id="16423" name="Блок-схема: подготовка 140"/>
          <p:cNvSpPr>
            <a:spLocks noChangeArrowheads="1"/>
          </p:cNvSpPr>
          <p:nvPr/>
        </p:nvSpPr>
        <p:spPr bwMode="auto">
          <a:xfrm>
            <a:off x="1907704" y="5013176"/>
            <a:ext cx="2590800" cy="1327597"/>
          </a:xfrm>
          <a:prstGeom prst="flowChartPreparation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1904 жылы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6422" name="Блок-схема: подготовка 147"/>
          <p:cNvSpPr>
            <a:spLocks noChangeArrowheads="1"/>
          </p:cNvSpPr>
          <p:nvPr/>
        </p:nvSpPr>
        <p:spPr bwMode="auto">
          <a:xfrm>
            <a:off x="0" y="3501008"/>
            <a:ext cx="3347864" cy="1512168"/>
          </a:xfrm>
          <a:prstGeom prst="flowChartPreparation">
            <a:avLst/>
          </a:prstGeom>
          <a:gradFill rotWithShape="0">
            <a:gsLst>
              <a:gs pos="0">
                <a:srgbClr val="D99594"/>
              </a:gs>
              <a:gs pos="50000">
                <a:srgbClr val="F2DBDB"/>
              </a:gs>
              <a:gs pos="100000">
                <a:srgbClr val="D99594"/>
              </a:gs>
            </a:gsLst>
            <a:lin ang="189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Шығыстың ұлы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ақындары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Низами,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Сағди, Хафиз, Науаи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421" name="Блок-схема: подготовка 142"/>
          <p:cNvSpPr>
            <a:spLocks noChangeArrowheads="1"/>
          </p:cNvSpPr>
          <p:nvPr/>
        </p:nvSpPr>
        <p:spPr bwMode="auto">
          <a:xfrm>
            <a:off x="4499992" y="4869160"/>
            <a:ext cx="2722563" cy="1538288"/>
          </a:xfrm>
          <a:prstGeom prst="flowChartPreparation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Он екі жыл болыс, алты жыл би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6420" name="Блок-схема: подготовка 146"/>
          <p:cNvSpPr>
            <a:spLocks noChangeArrowheads="1"/>
          </p:cNvSpPr>
          <p:nvPr/>
        </p:nvSpPr>
        <p:spPr bwMode="auto">
          <a:xfrm>
            <a:off x="0" y="1700808"/>
            <a:ext cx="2900341" cy="1538287"/>
          </a:xfrm>
          <a:prstGeom prst="flowChartPreparation">
            <a:avLst/>
          </a:prstGeom>
          <a:gradFill rotWithShape="0">
            <a:gsLst>
              <a:gs pos="0">
                <a:srgbClr val="B2A1C7"/>
              </a:gs>
              <a:gs pos="50000">
                <a:srgbClr val="E5DFEC"/>
              </a:gs>
              <a:gs pos="100000">
                <a:srgbClr val="B2A1C7"/>
              </a:gs>
            </a:gsLst>
            <a:lin ang="189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Ырғызбай Өскенбай Құнанбай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Зере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Ұлжан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6419" name="Блок-схема: подготовка 143"/>
          <p:cNvSpPr>
            <a:spLocks noChangeArrowheads="1"/>
          </p:cNvSpPr>
          <p:nvPr/>
        </p:nvSpPr>
        <p:spPr bwMode="auto">
          <a:xfrm>
            <a:off x="6084168" y="1628800"/>
            <a:ext cx="2722562" cy="1368152"/>
          </a:xfrm>
          <a:prstGeom prst="flowChartPreparation">
            <a:avLst/>
          </a:prstGeom>
          <a:gradFill rotWithShape="0">
            <a:gsLst>
              <a:gs pos="0">
                <a:srgbClr val="FFFFFF"/>
              </a:gs>
              <a:gs pos="100000">
                <a:srgbClr val="CCC0D9"/>
              </a:gs>
            </a:gsLst>
            <a:lin ang="5400000" scaled="1"/>
          </a:gradFill>
          <a:ln w="12700">
            <a:solidFill>
              <a:srgbClr val="B2A1C7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Ибра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һим 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Абай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6418" name="Блок-схема: подготовка 145"/>
          <p:cNvSpPr>
            <a:spLocks noChangeArrowheads="1"/>
          </p:cNvSpPr>
          <p:nvPr/>
        </p:nvSpPr>
        <p:spPr bwMode="auto">
          <a:xfrm>
            <a:off x="5868144" y="3212976"/>
            <a:ext cx="3275856" cy="1538288"/>
          </a:xfrm>
          <a:prstGeom prst="flowChartPreparation">
            <a:avLst/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Ғабдұл-Жапар,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Ахмет Риза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медресесі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«Приходская школа»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32" name="Rectangle 4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36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58" name="Блок-схема: подготовка 149"/>
          <p:cNvSpPr>
            <a:spLocks noChangeArrowheads="1"/>
          </p:cNvSpPr>
          <p:nvPr/>
        </p:nvSpPr>
        <p:spPr bwMode="auto">
          <a:xfrm>
            <a:off x="4427984" y="0"/>
            <a:ext cx="2722563" cy="1538288"/>
          </a:xfrm>
          <a:prstGeom prst="flowChartPreparation">
            <a:avLst/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</a:rPr>
              <a:t>Шығыс Қазақстан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effectLst/>
              </a:rPr>
              <a:t>Қасқабұлақ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Блок-схема: подготовка 144"/>
          <p:cNvSpPr>
            <a:spLocks noChangeArrowheads="1"/>
          </p:cNvSpPr>
          <p:nvPr/>
        </p:nvSpPr>
        <p:spPr bwMode="auto">
          <a:xfrm>
            <a:off x="1547664" y="0"/>
            <a:ext cx="2722563" cy="1538287"/>
          </a:xfrm>
          <a:prstGeom prst="flowChartPreparation">
            <a:avLst/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000" dirty="0" smtClean="0">
                <a:cs typeface="Times New Roman" pitchFamily="18" charset="0"/>
              </a:rPr>
              <a:t>Ұлы ақын, философ, сазгер, аудармашы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4" name="Блок-схема: подготовка 144"/>
          <p:cNvSpPr>
            <a:spLocks noChangeArrowheads="1"/>
          </p:cNvSpPr>
          <p:nvPr/>
        </p:nvSpPr>
        <p:spPr bwMode="auto">
          <a:xfrm>
            <a:off x="2915816" y="2204864"/>
            <a:ext cx="3240360" cy="1728192"/>
          </a:xfrm>
          <a:prstGeom prst="flowChartPreparation">
            <a:avLst/>
          </a:prstGeom>
          <a:gradFill rotWithShape="0">
            <a:gsLst>
              <a:gs pos="0">
                <a:srgbClr val="FFFFFF"/>
              </a:gs>
              <a:gs pos="100000">
                <a:srgbClr val="B6DDE8"/>
              </a:gs>
            </a:gsLst>
            <a:lin ang="5400000" scaled="1"/>
          </a:gradFill>
          <a:ln w="12700">
            <a:solidFill>
              <a:srgbClr val="92CDDC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2400" b="1" dirty="0" smtClean="0"/>
          </a:p>
          <a:p>
            <a:pPr algn="ctr"/>
            <a:r>
              <a:rPr lang="kk-KZ" sz="2400" b="1" dirty="0" smtClean="0"/>
              <a:t>Абай туралы не білемін?</a:t>
            </a:r>
            <a:r>
              <a:rPr lang="kk-KZ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ransition spd="med" advClick="0" advTm="6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64096"/>
          </a:xfrm>
        </p:spPr>
        <p:txBody>
          <a:bodyPr/>
          <a:lstStyle/>
          <a:p>
            <a:pPr algn="ctr"/>
            <a:r>
              <a:rPr lang="kk-KZ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Абай лирикасы 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611560" y="2348880"/>
            <a:ext cx="2592288" cy="1440160"/>
          </a:xfrm>
          <a:prstGeom prst="flowChartTermina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Азаматтық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3491880" y="1700808"/>
            <a:ext cx="2376264" cy="1368152"/>
          </a:xfrm>
          <a:prstGeom prst="flowChartTermina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6012160" y="2492896"/>
            <a:ext cx="2664296" cy="1296144"/>
          </a:xfrm>
          <a:prstGeom prst="flowChartTermina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Философиялық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1907704" y="4437112"/>
            <a:ext cx="2376264" cy="1296144"/>
          </a:xfrm>
          <a:prstGeom prst="flowChartTermina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Махаббат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4499992" y="4509120"/>
            <a:ext cx="2088232" cy="1224136"/>
          </a:xfrm>
          <a:prstGeom prst="flowChartTermina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Табиғат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>
            <a:off x="0" y="548680"/>
            <a:ext cx="1691680" cy="48245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6876256" y="692696"/>
            <a:ext cx="2267744" cy="489654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139952" y="980728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2123728" y="1052736"/>
            <a:ext cx="648072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6228184" y="1052736"/>
            <a:ext cx="648072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 advClick="0" advTm="7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“Жаз”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”Күз”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”Қыс”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”Қансонарда бүркітші шығады аңға”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”Жазғытұры” 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“Қараша,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желтоқсан  мен сол бір екі ай” 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u="sng" dirty="0" smtClean="0">
                <a:latin typeface="Times New Roman" pitchFamily="18" charset="0"/>
                <a:cs typeface="Times New Roman" pitchFamily="18" charset="0"/>
              </a:rPr>
              <a:t>”Желсіз түнде жарық ай”.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5" y="692696"/>
            <a:ext cx="80648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Табиғат лирикасы</a:t>
            </a:r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6-tub-kz.yandex.net/i?id=144223440-2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429000"/>
            <a:ext cx="3491880" cy="3024336"/>
          </a:xfrm>
          <a:prstGeom prst="teardrop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28676" name="Picture 4" descr="http://im7-tub-kz.yandex.net/i?id=128016962-16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2976"/>
            <a:ext cx="3275856" cy="3645024"/>
          </a:xfrm>
          <a:prstGeom prst="teardrop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28678" name="Picture 6" descr="http://im2-tub-kz.yandex.net/i?id=293947162-27-72&amp;n=21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 rot="1370181">
            <a:off x="3259150" y="3550678"/>
            <a:ext cx="2495550" cy="1902242"/>
          </a:xfrm>
          <a:prstGeom prst="teardrop">
            <a:avLst/>
          </a:prstGeom>
          <a:noFill/>
          <a:ln>
            <a:noFill/>
          </a:ln>
        </p:spPr>
      </p:pic>
      <p:pic>
        <p:nvPicPr>
          <p:cNvPr id="28680" name="Picture 8" descr="http://im2-tub-kz.yandex.net/i?id=556923201-32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4725144"/>
            <a:ext cx="3096344" cy="2420888"/>
          </a:xfrm>
          <a:prstGeom prst="teardrop">
            <a:avLst/>
          </a:prstGeom>
          <a:solidFill>
            <a:srgbClr val="FFFFFF">
              <a:shade val="85000"/>
            </a:srgbClr>
          </a:solidFill>
          <a:ln w="101600" cap="sq">
            <a:noFill/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7" name="Picture 10" descr="http://gdb.rferl.org/692C9040-FCB4-4996-9D60-6408F2B2AC9F_w640_r1_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35010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Documents and Settings\Администратор\Рабочий стол\Новая папка\i0294rp_5B1_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204864"/>
            <a:ext cx="2736304" cy="180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9" descr="bragina-naurzu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780928"/>
            <a:ext cx="2736304" cy="1905000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Рисунок 1" descr="Талғар шыңы">
            <a:hlinkClick r:id="rId4" tooltip="&quot;Талғар шыңы&quot;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6407696" y="764704"/>
            <a:ext cx="2736304" cy="1728192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098" name="AutoShape 2" descr="data:image/jpeg;base64,/9j/4AAQSkZJRgABAQAAAQABAAD/2wCEAAkGBhQSEBUUExQVFRUWGBgYFxgVFxYaFhgXFRQXFxgXGBgZHCYeFx0jHRQWHy8gIycpLCwsFR4xNTAqNSYrLCkBCQoKDgwOFw8PGiwkHBwsLCwpLCwsLCwpLCwpKSksLCwsKSksLCwsLCkpLCksLCwsLCwsLCwpLCwsLCwpKSksKf/AABEIALcBFAMBIgACEQEDEQH/xAAbAAABBQEBAAAAAAAAAAAAAAAEAAIDBQYBB//EAEYQAAEDAgMEBwQIBAUDBAMAAAECAxEAIQQSMQVBUXEGImGBkaGxEzLB0RQjQlJicoLhFTOS8BaissLxB0NTNETS0yRjc//EABgBAQEBAQEAAAAAAAAAAAAAAAEAAgME/8QAIhEBAQEAAgICAQUAAAAAAAAAAAEREiECUTFBgQMTImHw/9oADAMBAAIRAxEAPwCxBpwNR10GvE0lCq7NRzTgaEeDXQa4K6BUcOBroNcAroq04dNdBptKpHLTIinzTBXQKFh80ppsU6Kjh004GmCnx21LHc1LNXIrlCw8KroVTAinBNWrKdmriVUopVasOzUgqmmugVHD81IqrgFLLVqyuFVcml7KTT/Y1DKjiuVMpFqaU+FWrEdI08jtppTVqxGqmk09Y51EoUp2aVNilUlbNdFcropB1dimzTqlhwp4qOuzQUs0qZNdBqSQGnA1FXRUUk13NUDz6UJKlEADeaBb2+yT7xHMGKZ42q1apNPihGsahWi0nvFTg0YpUuWlFNBruapdHBVdz1Hmrs0YdSZ67UQNOBqxadSmuV3LUHc1LNSinNtEmkEi5qYN1IGwK4VXoJBV4pq16f3400qqJRqR5X2UzPTc1MJqB2akVVHmpTSjyumldMJphNGHUuelUE0qsWghTqzo6WD/AMSv6v2p6elaf/Gf6h8q7ft+TnyjQCuxVAOlSfuK8RTk9K0H7CvEUft+S5Rf10VRjpQj7i/L504dKW/uL/y/Orh5HlF3XaonOlSY6qDPaR8Jqvxm3VOjKYA3gb7771T9OrlFziekTaTABX2jT96Ce6TKIISkJ7Tc/KqYkV0Eca6z9ORnkkfxKlmVKJPbUYp6GwdCN3nUiMPO8VvoIQb8qIbxKxopQ5E04YM8RpO/TjpyohGylcU+P7UbE5h9puI0WT2G486NPSRcWSkePzqJOw1/h55raTrppTx0ddJIGSRqM1xpra2o8axeLXaJnajpP8w+UelWuBxTh35uYHwiuYToc+TICDyWmtBs/ow4nUJnfCga5+V8fozQIdUNUgjs1qZDqeMc7Vb4rCIZRneWhCeK1JSPOsntLboeLrWGSZQFZ3Qn2iUgTGT2eYKzaAk2nS1c/lvFps/GIeQFtnMkzeCNLGxosIrB/wDTMKXi/Yg9VaFEid6EyCDXqf8Ahhzcf81NhvSrSxNhRoSE2FHYXYTgnjzFS/wJZOo8qzl9LYpHUmoVpNaQbBV+HxprnR9RG7xp4+Xode2YNNVWgV0cX93zHzqJXRtz7vmPnTl9LpQzTSau1dGnb9XzHzqJfRt0fZ80/OrAqJrk1ZK6Pva5bfmT86YrYbo1Rw3p36b6Er5ppFHHZLg+wfKoV4FQMRfhaalgWKVSnDK4GuVF5iXEjh4p9KcHfwgjmkQfEUD9KQTqk80qqU4prSwnh/zXueUaVA6ZfL4Gl7JQklIHCL0MXUj7UDx9Kb9NEHr+nzJqIwtK4Jtz+dOCdJEcdD8KDOOSoXIMQJj9q63iGgb5ecGf9N/GpCEKTx/vyqUoMjW+8EfAGKj9qiLLR4x6CoziRIkN/pUr4Cgi1EAwRE6b/lXSU8b+HoTQqVoP2kjvUeUTapmGwZi5/Kmf9QJqQgKMTEg23bjM30/5roiYAOmk9+hPOoUOGY60yIgdoi2Y1MH1A623kkSO4x/YoJ6HxGUzbQSI8Jj/AJo1gEXUAUxOUqAMiYAnfeYBuBVeyUG5WcpkZgoRaJgGNJH71KpaYhLyf1R65T8NKKR/00gAkmB7oC4ggCIgQIIFj8JotjHJAJBJP5lEnMRm0FiL3BEzVdg0BRSkPN9aSY+yE6zYxpNptUuHcUFnKptWbqgn2KpmIjP+xF6xZKWhwW1Ov9cpwK6puFj6sDUZYzcZkgg6SSaMxPSQs4VbrSUuKuCBmm1s5kaCJiAZPfWXW2tREuKAKbSGvsGJSEwAZSBYyBNzvLwKFJBVmUo3gZjAJgSYPfqdNKxfGNSsXtXazmKXneWVK7dB2AaAdgoQJISQkmDEibGNJ46nxrUvdCVFSlBbKEbpWqDbRPVlXhTGuhy5grQkyQQuUlJA+1rztNr2rexKrYOMcYd9o3AVBHWEiFa1veju2cWuxczkRaUixPbr3VUYPoYMvXdQFg+6kgkpmJTcA8eVX+B6ArBj2uVJjKSkGSbRZVriO+sWStbRDm231dXNlA3do30VgtuPgXdJ5wT6U49BHE6PJA7UwPGddbedTt9CpP8A6kEcQj0OaKzxv0tSM9J3EKurMDx3cootfTPqnqCedr9lBr6BT7uInmn5KqBX/T1wm7yfA1vPMbEx6ZKSZ3E3kW/T/Zpn+OCVTG4iATG6D+/bUCf+njmY/WpiLWNzym1CPdDVJVHtN8AlJSCbaFRHGs/yXSxa6XXM6HQcNN+tdc26TcK3zBBOm8TPbaq9fQp0XCkkRMifK2naYFQYfo+8tGZNxMb/AJRvrN8WpVsNu2uAqeNtdbedqavbpIuNOBItbhVQ9spxtOZRQROXqqm41EAWjtqHEKUhWVSCDYGTABUYAMi0mfA0cVq5O1c1iOzQHt3ihMTiRAB7bjv7O00Dh8WFZogFIJUCSCAmZ1TB7iZoFzbTQnOpIsDGa5HhHcTNXGrYMcQSZnz4md3OuUE10jw8dUkj9H/ypU5V080DDZ90H+pJnxAPlRTOzmx7+ZJ7CD36XFBoCT9q/EokeSj6VKnEDcUzpIBHfcia9jyp3cAieqQZ4qSPKaevZIGqgAeBHnFMQVKEGSP1R608tGICFEdgJA46a1El7NRucHC5j4UxeERcBYMbyRA8qcGSBdC8u6EW8Qa4W7Gyk80k+gkVIk7PJMApPJRqX+Gm8p0/FB89aGbaMwcvOVD1ijBgoN3EJHbJ17Jigo1bNJ9wIjhn/YCpWNhLMyjTgT5CL+NJWBEke3bPgB3TaalawhF0OJJ/CBNRSo2ctCuqOtw3wRBkEHiae3spV5a7SDEeMTUTmcEErRPblnvCkzRDeMX/AOYC2+N99DbyoSdez0FIhKUqAE5FCTc3MmxvFhuqJzBIy6GeMKjfvuP+K6Wlm5eT3KaHkPSKYWVJFnBHDMI8Jt4UFArDtgXSon8wjyFINMnSRf70j0Bol1955UlaVKPHLm6o4AToPKiEYvEABQCRnIWFBBvlVFjwkeIoqMbYwySrP7ZKxomw60ixm4tN/Kj04nDKUSVvKzTOqlTuCiYmbXvUmAxCnFqSuFPKiFgkKTGpIyHNoNa0GH2LjAn2jamnEjeENKIzQbjIFAi3Ksa06xhsEnD51uZ1kWQVOSI1GovN9N1XOydq4b2QzPumxSUuEqJmL+7NwONo1piNpOmEusoSkkhZAXJUJBiUKAMjdVrh3myqUhKA4iQCkLncVQAcpuLaW51kpsPgcIodUtHMOqSElQvP2ue8UaMEhK5IBkGcqEi0b8om5nfQWFzCcr+aOqE5TBIFs0I6th6VauYc3Iy5jFlek2P/ABTO0qiwpSsiW/qp0W2q2pEBSrwY376lcZaQrIspSTBAShSQRpCoJFF4dzERJDKpH2VKHmQRFEtqWUypAzcMwjXjHwp4rQiHmEmATafdKjAHve7oBUHtmU5VBx0lyQjrLuZnKJHHjUuJwK4KkpSVEyf5cgHUAlu+g1oFOyHMySRmiYCy1lTcHRLfHhPnV36IjE7HRmzrUtExqtBE3sQUkHU8apNq4ttWdCHCrIUnMVshPXN0hRTYDwo7aOw1uFPtlpVeLJbSdLCVgzruHjUK9g4cqy+zBUTaEtEb7lWSN3w7KLErsXjGsOhTqHQtemX24IAgA+6JNhaAKyOJ6W4h0wknTKkDMV3vAVBJ+I4VvP8AB2HSjrNAqtEN5pgyerEAmDqo0G/0Ww7fXShKgsSQU3CSmerFknz4TvvhVjHOkT/s0tpCWgCev9ZZRJlQuYsSLDQm1V7ftIWkYpEEZlC49opMwJiVczAvW4Ri8EhGQMTJuMoNx1brUAd82FV2IwBUhSm8M2GT7xdUkyJEFEJSUkDsJpDFKcv9YoXEWSlarXEZl9nhQp2cSmQRB/CI42VPYa3T/R5sz9ShvKDICXXd0SSAMokzB1iqBnBbkqEG4IQ3pfhJBrcrFilRshJE5098fOlWmQlSRCUkjiWzXKtWMD/B72Ue3qad2Y1InZS+I7OqTPOBVoUqAgBJ7OsfgTXF+0i6eVj8Jro56AGAcT9rL3K/c0xxkiJKlHsSv/cn41ZYNLhN88DQBPpIgc6lVhoJI9pPaZvy/apK9Mp0Ds8Qgad5FFN4lChC1vp7Mp8jMVMHj91at0HNI74odxlBP8lUjjEcrioneyTqh1wx95E24SVCKS8SkpjKk8TlQNeZmnLFhlRG+5V5Co1Jd+4m/GT5VYhAdZSkZgCRqITHcZvUQ2s2CPZtgcetBvyTQhwi5/lo8CPRQrgav/LR4qnzV8KGli1tRq2YKnf1isecetF/xRkAwFHh1gPGSZ8KrGW5gFpJj7pE9409KsUYdG9op8gORFGI9W1kmLmfzIiI0vaoXtqrWsrXlckxuUbDeAobovFGILYtCd2qkTH98KeX0X6yY8FA8wCD4UEA1tVkKBOGB/UeF5qwwu3UJdStppSCkhQ64A6tzbLvjjv30Yw1hnsoltKhbrymdblV0g6cNeyicL0UQ6tKU5Ad/wBY3BFoIj5nlWKUeN6XfSXieugLsRAXA3gGAqPw6Vc4vba20pDTgyyCeqgmFEiCU2UBlFlZddKGHRFTRsFCDAVmTE8gZj1qRrYTqx9W1nKSMxKEEG8gG8nTQ7iaz0e1ngekzLRKs7EmSVISRJ4JRxvEwdDBNXmwcKHHfpDbpGaYQMhGWIgxBtyrFfwPVSsKvKLEtkg5lTlJBOk8BwqzwODaSqEMYgmPeQSlQAF+qZ39tXRbLAbGS0VuEZ1klQOnqowrdNDJfS4qJUgzOaWiBAsCMxuJ1qLY+MS23AdXH2R7JUydRcH1irhjCsqSCUSdJUkhU7zpv41TtAm9lrKpTilkEWAAi+u7KN26pFbHIV/OdA3wLEnfIEeVWzeHA90AcgL1KRW54Dkpf4U4hNnnJ45UKNzulNvGgGOirkqU5iHIJmyiDY6kzFakCo3nkpBKiAO2m+E+1rL4nZbCiEIWtblglalFcSbx5md1MVs5CEZHHViCBnLpbQbzACbDTfNaBJakrSpAMe9CZAMnU1UYxxCwpJxIUhW5SWzziBrcRasY0zu38ahpA9liVOFRMoS7nSEzpoSbnWRoY7LrB7WYyhLa0psAtSpSR1fsKABJGlxpVdg9gtJWHAULj3ZbgTuzCNOU1FtbBw4VFLYJT1gG7JkxNyAVcu6jUD2282l5KkPe0AJOUghIJOoMiZIN7UC9tAPqUrItRE9Zb60pCQLwD1eG+T6W+IwKsMkuoeaMpzHKlIUEyNBlPGbCaz5ximipIxSilwkLhskdp92+puKZAIxWEQEDMkugaJS8r2YIP2SpRDttQkHnVW4+rKSUIbTJBOUpTaJATAgieJprLj7spbAIRKhZE5bCSlR6vhTFNOHrJXniJ6kpHYVJ4cDWsZp5UvcQeRIHdf8AvzpVA1st6NYvuFudzSp6CnwuCeNlJ70qAPrRB2IvUEz2kn409OJcPvlI/L7T5V0upO9c9qVx5VvtzxH/AA/Ez7yY7p8ZNSHYi1RmVP6G/iKclyBIUrllV/uotrFHgT3K/wCKNpQt7FCbhEn8qB6UZ7G38tXj+9O+nEaIP98qDxG1nJgJRyzqnwArPdaTqbH3HR2gyRy31E1gAbn2uv2pHqJoRW1XR71uWc/7alG1VkWzC3BfxTTlA9ew2z96eZ/apE7CSReT3q+dVDeMeJ/mODkEx8anYxj+9bh/o+VGUj17BSBYgc7+ppidkqBEweEAehsagXin4/7kdhRPkKHTtNxKrrWB+MqHqABV2lmnCJFiypXcKmVgW1/+2v8AmA9DVSdvOmwJPbz/ACqos7WXE9cW+/mvxg3jxoylY4bYbf8A4IPYuR46iikbLTp7FPcon/aPWqPD7YcUrKFKJP3U35+7/d6KTi8R7XK06pRBGVJS2oKIjMkqtO/Sx7KzZSsfoaG5+ocMiDlJ+BFF7O2mW5CGsQmbG8681VWp28tclYDZ0hGYAQRKiFE88oPyqxwDp9qoZw6kCSSHG1AjVIUQpI3620vRlKzTh86RLroi4SbAeCjVlhVlu6fZnfogG+uqRr50Lg3EZyC2/wBUkKSEZ+/MgxYzu3aUT9NwyVpOZxKkAhUtOAqnsy2Iv8qzlKxwG0FJkqRqZ6pbHkFf321YuY1UApQTOotI+dVDW28MIBXY6Z2lA6bzF916sk7WYR1c6RzkDlf0rp478aKNackAwRzqShsNjG1+4tKuRHpU+caTXXxvQOqF4xfLm8J86mpU2aFU7jATlLJjdOTyF6a0lAJIYM62DflerRUChsra1CQZGkhQHyrlfG+2tV+O6QFEBDfPMoCKx+3dqY10lPVCeACSP3r0H2CCCQkcNKyGM2lCi2lppRJyghLquseCoy+e+i8vtdMkp3GCwCfBuL27J505h/FYdSgfZqmx6oXpbqkG3NN71aPPIUClTjKFAxKoKbe9m4m9iLRxqNaRaXWj2oAIEcLW56Uamcdz5pDZ7feg2g6qpz+0VlASWgEpPVgpgcdxNabE41m3XEiM3WUZ7YAtPYfnQDqEqmCddxcFuY1p0Kb+LObkDxPwFKjnvYgwDHEHEOaydxNuVKtdDWRVtZKT1ZjfCb+VDr6Qj7rvdAqVeLSoWEnhmSPnQ2I2msAAoQPzGSfA10c3P4yTol3+v5CiW9okptnSb++TG6DJ15W01oNe0JAUoAxbqoPqbeddG2UK1Qrmb+F6kNKn/s5f6gQfEVIw4/m6zaCO61BtYhCrFJj9Z/20U1h2InSNZChHjUhaJBkgDjJSfUXolnabYB+sA4goAPlE1VpxANkuoG/38mnDSTyokQlIKwuOMqjxJIosMo1e12dCSSbyAbnwqMY5tXulQ5hQn/KaBccaI4nUAOTbfIB8qclSQJQAeciOzS9GHVw3tcJAzxyUsk+aKedtMqklKSSTYGdeY0qlccXopIPaErJPkR5CoVYhYBhuZ+0QRETp1Rx8hRxhXb20GSI9mRzCh3WIrrb7JAnOmN2ZwjkM2njVG02Seuhy/CB61McAUry5VCZjMfZkwDe5PhPZViazB4hphxK2nCpUSCnN1SbXlKd26+tG7MbYcWPafR1QTOZa2iTAABMQeNo31hG3Fg+7mGkKK9edqlTmJgpaTwkq/wBX71nDrR4zYrftVKQSCSYDbkwDaylDrDXfXEdE1G6ZUDrvI5hI86oVsKSB/IOa9lJJF4gyeye+rjo4y4XAlIZlxQEzBBG6WjmAvpegtOxs44QAOOPoC4zx7hOaxJIgDTidbGtTskLJUpDudF4yuoWOUZRlF9ARurP4pxCUOtPe1bdQJTldcW2om9uAvod2+qJvGOIMIecA1slQBJ94zMjWx8hFBehjaLUBDygpQFwpMxMaECCKnc2Hh3QDlEajKSPQ1jtl7CK19XEoNxMp63ZZY+O+tfhMEhKgM4KkgT1QkEjeCAD5mmX2jmujrSTKcyT2Ko1DIiy1Htm/yqJxKFHKNeMqt30E/sdCTIbB3znWDPK809T4iWKsQlJhTgB4EpBpHGJPumfywfjQjez0rIUFLhNokx1ewiTrvpmKxaG1FSiklO72ZnlNOrEw2UM2fMSriq8azYmPKnM+zSYChYzpaTbWIoIbXU6gKbSpMmBOXrdnW05waETj3lFCFKQlUArLns7GdEi0gjwmrZ9LPYrbGzWsQkSpxR1BbIB4co51jcV0JMQEO5t5J7ewRHZ51rNo7dCQpJMhJAltxtKp5ZpihU9LCoezbRkIFlurGWBF7Ayaz1qZfarOHwyUtlhYUIzGxWsmbglZgW0g3PjVv9JGA1lLSm1JEZkhAJJOqkqsrkBaj9p//kPkPviBISpLgSDvH/b+HfVEcADnSrEtgN5jdSSFAWISqAVE2gCkIXOk6cwU2hyABorsibCB+9SYnpEle51IMEgmZMa2AETNANGVShSCSIkJSkxEaWvG/Wm4/COGMwB0g9YkAaASk2voK1kGrxjYK3RnS2qDp1WhPib867WdCnYE5jGliIvMQAN5PjSqxbFWjZUWIWeSkn1o9tkJAHW/WlHzqNOEZJ98d6j86NbwIPuOJ7tfGK3XIC4tBUBCddMoA8Uqmi07PB3ADsCo8c1de2U5N3Fn9Z+VORg1j7KlclD5UaQ7mzVA2DZ/q7urmv40k7PUowt1ATwSFJPKLirVCVqTlU3A4qIPoaiGyzuhPJSj5TWdKrXshGbLkQocQtAPmoTT/wCEFtJCfaBOpSIIJ0nqqI0JvVsw0EWVkV+mfVRp+IwSFCUFKT2No+Iq0qXBwy5nKVCxEKbbWggiLgpj40fg8I2v3UBXaQB8RRKMO8YAftwKU+VqORgUgXQtR3kmU+BJAotKkceaQMpzIPNcepFTsISRYk9oLgHPcaNOzmUzLIUfymf8qYrjqmcuUtON9oSCnvCqtQRvBtb1tyd3tT5gxRjmBedSmfrEIEJlYgCZgTJ30O3skT1Vkcmj6ooxvCobEqeUDxCnUepNVpCfw8E9axG4SRz6vzqxW20EIALaSmSVAugqJNtVQI03VGjakWS+lQ4LWD5qRPnTvpyiZhtQ4JWoeivhR2jBjUE6oIH30pPnmM0QziMOFAhxKSPupBE9hymojiHSZ9mcv4X4j++2muM5j/OdT2Z2j/pWPSgi8Q7nXKHFLUbakTzkj1q02Hh1KWMynUrFkkFMQbZSFKVIv5mqgbJSog+1Ws78xST/AKq0Ox2UN6rQeyVDx+srNuQxssDs4IGVSs6hvyoBAO7qgUegZU3Mjt4fGqTAvrUR9YgJ7FqmOREUXj9pKRGRbR45lGf8sz4VqeSo5nEIM5SO3d61KTIsRVXhHHXVBX1YQNwCp8VJE90UetuE7ucD00rctwIxggoy4lBjQgetS2FgP6YriMQIM2AsSY+BrhUcsoEzukD4GrrEhdQon7WVP2TlAVzMzFUe3sU2LNNBTh1V7JRgHeDEHsN60L2OQgS4pKRp1iNaDc2m2tQDS21L3dZJEdoBmsUqjZ+F6yioZBl1LKRJvuKSYv5UJtnErWzCUrTkOWUdUWtJ+rzQZsO2isag4g9bEM9WeqiRcbiQ5Pjaq3C7EW4opDqUjm4RbgS5WdzoqvA7TU1mEAEmyihalADdPs4v213aeLwkqLjhVIT1UpcSb+8BqlO86VbN7CIbWVvHqGFAyDOsDrGeVC7J2YHVKDbc2kKcCUq8DJ1NOhiW0tuOBKGgSeqIeMknfBi/Zpzp2MwTLK1JdKs28AlUEHQKSm3jWk2w39GX13QhwRZCsx4g+7aqLG45K153HVqUd+YEHmCkbuyt6zQSvoxvJ7kq+JJpVaDaOERZ5w5uxSNO4HtpUL8q17CCLW/L+wNdaYgfaV+o+hiqBG1MSNyTyMehrqdpv72/BxQ+Nb41jVw8f/1nvQT5gmgTjXEHqsjuKwfOoFbRf+4ruVNCu7Qd3tk8wacZ1cN7ZeNlNmPzftPnUrTpmcrg5KUfU1nv4g/ubA/TTVP4lWsjwFWFsW3+1Y55B61K48gjrFPepM+VYgYFwXKVHlSKXB/2z3zRxW1s0ZPsrJ5OgeqqX0p0e4J5uA/A1jRgnTcotxJgeZpydlu6hufyEK/0k0cWu2rexj8dZCAPxT8Eiq5W1XEmUraSewL+Jiqll91B99af1KHlRA2gv7Tp8QfWniNEr2q+rVxo/pR6xNH4PFYuYSplXckjyoDD7WCdev2KQk+dTO7SaX/7aD+EkelqrDqyRtLFIV1mWv6FDzrRN7WStKYaU2Y6xC0KTPYFJkeNZLDPJ3Mugdjh+VWOFDCj11YhHJbZ9VCsXxjWrh7FtaFSSfxtz/pJo7ZmBW+kpbThTcC4cSq/AKiapXcEB/IxhVP2VdVXkoirXDdFMUUBeZRG6Fz4AGsXI1EzfQt8LJW2mAbkFwgjiAFX7q12A2A2IiNL5QtJPiaybIx7fUSp2Ad4WRpxg7orSbN2jjMkLazHcT1fEb6uvsrTD4QJcKYERa5nvER50/G7Kz+6taOOU7qTWNWYBbIO/rC3K1PxjmRBVmIPapPlmtTJ44u1S/sd1rrNOOq7JnyJg0MhWJnMpTgjcUFQjjAVFdYIedhWIVM6Aojuyq+FWy9gtakrHbnNGekDx7b7oQhDigFe8otlMR2/CsvtpGLw6svtlqETMqjkJN47K15wrSFA5nT2ypQHZMGqHbDOHWslSyeGYKHj1TPhR/vlMnisZicoU57QoVIBMwY1g0Kl8z1c44SgHzrUYfooh7+WTHYVwJ5tgUY9/wBPAlOZDqswGkHyilYqUJxTTakKSsByDZJBnjOQx4ig/o7jZhTj6TrYgeJKRWq2a402j67EOqWN0rGmgHGqDb2LbedzIQ+rd75kxwgE1Cu4Zz2ikpKzktmUtSirtMJcA8qbjnsRh1QhTZTJUgFAJIunNdZrjGwVuplJebjcpxf+6Kie2Ioe+6tUWE5FDzBq2RMvimnVHNIKj+A/CaiawjqrFA7yoA/32irzF7LSPsqV2hpB+AoAYgp6oBA7WT/tVXSX0wnwTT6UQFZBwDo8fcNKpG324vr/APyUKVG05GOa2ancVdyk/Kik7CJ0Wf8ALTVPkavNj9IqBe1W06vz+VA+Vde3LocnZKk/aP8AkFRu4VZtc/r/APiKGb6SIGgKuYSPQUU30mb3wP1T8KOz0c1spzgnvKj8aMRgVj7g5BXxqvd6VsDQLUfChl9NTolsR2kmjs9LlxtQ1M/pWfkKDcz7iockR8KqHNuPL+1l7E2pzO2nUfaJ5mR505QsVNvx78D8QHxFMZxrjZ/9QkcgD6CknpcTZbSVUQ3t1hXvMkHkCPhR+CKR0viyz7XmhPqflTk9JGVa4dPcEzTsKnDOHVsc8wPmIqyTsdiLBCu8Vi8Z9Nd+1enF4dWgWk9mX40iGzop08sg9BRS9lweq02e/wDanNFadGGx+r9qdSBvY4X9hR/M4PlRjPR4a+zHe5b0FPRjlD3g0nms/AUSztxhPvFs8sxrNvkZiw2bsooIIw8gb0rQT4FYNa//ABVkSAph2QN6Y+dYJHSVkGyVEdkfE1o9i9LWVqCSn2Q+8WwR3kX8qz/KXWulZtDbAW4VfRASTqC6k+Rjyq62T0pKAE+xdgbs+Yf5kz51c4VtL0lAbUAdYUgz4TUeP2KcudIUVcEuK076tqwQ30jBE+yc8B86ExW2kLstsEfiyfE0bhWHfZRAEjRZJV41kdrYp5tZFrdlF8vK/JxrcC2yqMmRKuxI9aZtpp8I+rdHegT41jmelOJSIzCB+BPyol3ptiCkAEA8QkSfG1MzP7CfCbIxC0rIxMKJumBJjQ301q12RgPZBRcUpW45mkiO0EVjnelj4VPVnjlv4zXV9NX1oyLVb8PVV461YtensuoCbadg+FCq2yAYLbkcctvWa8xXj2zH1j4PbBHrQ68c2P8Auv8Ad/zWuXkHoO0+lDSZAZWs9qDHhFCMjFYloDL7NE6pAbUfjFYFzHiepiXhzn4Ko3A9IMW2IQ6pY5k+tGX7OtzhuiQSoe0cXB3FwmTyIqPpF0fw6EZsiydwbSCe8xasbi+mmM+1P9Pyqk2h0pecELSDzB+dGeorVo68pBslaE/icaB86avaDcXeT/Ug/Csi7tcb2W+cH50C7tFP3QO6unDWNbBb7c2fbHc38qVYo7RH3R4Vynj/AGtF+xC9Wkg/320Ji9jrFwkR3UqVdGcVjuBXv9RURwhrlKoEcORuqROHNKlUTvYqroYV/ZpUqsSQYRX9mpEMODQkd9KlViTt4p1OizRbG2Xx9oHmEn4UqVGIe3tF1ep8IHpSdwjyhOYnvpUqjIBXgljX1qRthVKlRhFNNGjsPiFJ0JHeaVKiwtHsbpU8yeqsnsJJHgau9n9MX891yCdCARSpVzwt5s3Hh1GbfvqHauyA8NwPKlSrcnLx7XwCwvRhkIhVzvN7dgqMdDGSomVRw/elSrM8ZTyqo2/0UaQ2VNrIUNypg94FZJphWaD8KVKsz7Hy0+A6IKcTm6vfFQY3o262YDLK9/WHyUKVKs/WtybcUmMxLqLfRMOOQHxUaA/xC6JHsW0/lt6GlSrc7ZswJittOHX1oNePWreDzANdpV1kjJn0NStUIPl6GpT0YbWkmQg8CVEHvAMUqVFoVTmwWQYLqZ7Paf8A10qVKtKd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hQSEBUUExQVFRUWGBgYFxgVFxYaFhgXFRQXFxgXGBgZHCYeFx0jHRQWHy8gIycpLCwsFR4xNTAqNSYrLCkBCQoKDgwOFw8PGiwkHBwsLCwpLCwsLCwpLCwpKSksLCwsKSksLCwsLCkpLCksLCwsLCwsLCwpLCwsLCwpKSksKf/AABEIALcBFAMBIgACEQEDEQH/xAAbAAABBQEBAAAAAAAAAAAAAAAEAAIDBQYBB//EAEYQAAEDAgMEBwQIBAUDBAMAAAECAxEAIQQSMQVBUXEGImGBkaGxEzLB0RQjQlJicoLhFTOS8BaissLxB0NTNETS0yRjc//EABgBAQEBAQEAAAAAAAAAAAAAAAEAAgME/8QAIhEBAQEAAgICAQUAAAAAAAAAAAEREiECUTFBgQMTImHw/9oADAMBAAIRAxEAPwCxBpwNR10GvE0lCq7NRzTgaEeDXQa4K6BUcOBroNcAroq04dNdBptKpHLTIinzTBXQKFh80ppsU6Kjh004GmCnx21LHc1LNXIrlCw8KroVTAinBNWrKdmriVUopVasOzUgqmmugVHD81IqrgFLLVqyuFVcml7KTT/Y1DKjiuVMpFqaU+FWrEdI08jtppTVqxGqmk09Y51EoUp2aVNilUlbNdFcropB1dimzTqlhwp4qOuzQUs0qZNdBqSQGnA1FXRUUk13NUDz6UJKlEADeaBb2+yT7xHMGKZ42q1apNPihGsahWi0nvFTg0YpUuWlFNBruapdHBVdz1Hmrs0YdSZ67UQNOBqxadSmuV3LUHc1LNSinNtEmkEi5qYN1IGwK4VXoJBV4pq16f3400qqJRqR5X2UzPTc1MJqB2akVVHmpTSjyumldMJphNGHUuelUE0qsWghTqzo6WD/AMSv6v2p6elaf/Gf6h8q7ft+TnyjQCuxVAOlSfuK8RTk9K0H7CvEUft+S5Rf10VRjpQj7i/L504dKW/uL/y/Orh5HlF3XaonOlSY6qDPaR8Jqvxm3VOjKYA3gb7771T9OrlFziekTaTABX2jT96Ce6TKIISkJ7Tc/KqYkV0Eca6z9ORnkkfxKlmVKJPbUYp6GwdCN3nUiMPO8VvoIQb8qIbxKxopQ5E04YM8RpO/TjpyohGylcU+P7UbE5h9puI0WT2G486NPSRcWSkePzqJOw1/h55raTrppTx0ddJIGSRqM1xpra2o8axeLXaJnajpP8w+UelWuBxTh35uYHwiuYToc+TICDyWmtBs/ow4nUJnfCga5+V8fozQIdUNUgjs1qZDqeMc7Vb4rCIZRneWhCeK1JSPOsntLboeLrWGSZQFZ3Qn2iUgTGT2eYKzaAk2nS1c/lvFps/GIeQFtnMkzeCNLGxosIrB/wDTMKXi/Yg9VaFEid6EyCDXqf8Ahhzcf81NhvSrSxNhRoSE2FHYXYTgnjzFS/wJZOo8qzl9LYpHUmoVpNaQbBV+HxprnR9RG7xp4+Xode2YNNVWgV0cX93zHzqJXRtz7vmPnTl9LpQzTSau1dGnb9XzHzqJfRt0fZ80/OrAqJrk1ZK6Pva5bfmT86YrYbo1Rw3p36b6Er5ppFHHZLg+wfKoV4FQMRfhaalgWKVSnDK4GuVF5iXEjh4p9KcHfwgjmkQfEUD9KQTqk80qqU4prSwnh/zXueUaVA6ZfL4Gl7JQklIHCL0MXUj7UDx9Kb9NEHr+nzJqIwtK4Jtz+dOCdJEcdD8KDOOSoXIMQJj9q63iGgb5ecGf9N/GpCEKTx/vyqUoMjW+8EfAGKj9qiLLR4x6CoziRIkN/pUr4Cgi1EAwRE6b/lXSU8b+HoTQqVoP2kjvUeUTapmGwZi5/Kmf9QJqQgKMTEg23bjM30/5roiYAOmk9+hPOoUOGY60yIgdoi2Y1MH1A623kkSO4x/YoJ6HxGUzbQSI8Jj/AJo1gEXUAUxOUqAMiYAnfeYBuBVeyUG5WcpkZgoRaJgGNJH71KpaYhLyf1R65T8NKKR/00gAkmB7oC4ggCIgQIIFj8JotjHJAJBJP5lEnMRm0FiL3BEzVdg0BRSkPN9aSY+yE6zYxpNptUuHcUFnKptWbqgn2KpmIjP+xF6xZKWhwW1Ov9cpwK6puFj6sDUZYzcZkgg6SSaMxPSQs4VbrSUuKuCBmm1s5kaCJiAZPfWXW2tREuKAKbSGvsGJSEwAZSBYyBNzvLwKFJBVmUo3gZjAJgSYPfqdNKxfGNSsXtXazmKXneWVK7dB2AaAdgoQJISQkmDEibGNJ46nxrUvdCVFSlBbKEbpWqDbRPVlXhTGuhy5grQkyQQuUlJA+1rztNr2rexKrYOMcYd9o3AVBHWEiFa1veju2cWuxczkRaUixPbr3VUYPoYMvXdQFg+6kgkpmJTcA8eVX+B6ArBj2uVJjKSkGSbRZVriO+sWStbRDm231dXNlA3do30VgtuPgXdJ5wT6U49BHE6PJA7UwPGddbedTt9CpP8A6kEcQj0OaKzxv0tSM9J3EKurMDx3cootfTPqnqCedr9lBr6BT7uInmn5KqBX/T1wm7yfA1vPMbEx6ZKSZ3E3kW/T/Zpn+OCVTG4iATG6D+/bUCf+njmY/WpiLWNzym1CPdDVJVHtN8AlJSCbaFRHGs/yXSxa6XXM6HQcNN+tdc26TcK3zBBOm8TPbaq9fQp0XCkkRMifK2naYFQYfo+8tGZNxMb/AJRvrN8WpVsNu2uAqeNtdbedqavbpIuNOBItbhVQ9spxtOZRQROXqqm41EAWjtqHEKUhWVSCDYGTABUYAMi0mfA0cVq5O1c1iOzQHt3ihMTiRAB7bjv7O00Dh8WFZogFIJUCSCAmZ1TB7iZoFzbTQnOpIsDGa5HhHcTNXGrYMcQSZnz4md3OuUE10jw8dUkj9H/ypU5V080DDZ90H+pJnxAPlRTOzmx7+ZJ7CD36XFBoCT9q/EokeSj6VKnEDcUzpIBHfcia9jyp3cAieqQZ4qSPKaevZIGqgAeBHnFMQVKEGSP1R608tGICFEdgJA46a1El7NRucHC5j4UxeERcBYMbyRA8qcGSBdC8u6EW8Qa4W7Gyk80k+gkVIk7PJMApPJRqX+Gm8p0/FB89aGbaMwcvOVD1ijBgoN3EJHbJ17Jigo1bNJ9wIjhn/YCpWNhLMyjTgT5CL+NJWBEke3bPgB3TaalawhF0OJJ/CBNRSo2ctCuqOtw3wRBkEHiae3spV5a7SDEeMTUTmcEErRPblnvCkzRDeMX/AOYC2+N99DbyoSdez0FIhKUqAE5FCTc3MmxvFhuqJzBIy6GeMKjfvuP+K6Wlm5eT3KaHkPSKYWVJFnBHDMI8Jt4UFArDtgXSon8wjyFINMnSRf70j0Bol1955UlaVKPHLm6o4AToPKiEYvEABQCRnIWFBBvlVFjwkeIoqMbYwySrP7ZKxomw60ixm4tN/Kj04nDKUSVvKzTOqlTuCiYmbXvUmAxCnFqSuFPKiFgkKTGpIyHNoNa0GH2LjAn2jamnEjeENKIzQbjIFAi3Ksa06xhsEnD51uZ1kWQVOSI1GovN9N1XOydq4b2QzPumxSUuEqJmL+7NwONo1piNpOmEusoSkkhZAXJUJBiUKAMjdVrh3myqUhKA4iQCkLncVQAcpuLaW51kpsPgcIodUtHMOqSElQvP2ue8UaMEhK5IBkGcqEi0b8om5nfQWFzCcr+aOqE5TBIFs0I6th6VauYc3Iy5jFlek2P/ABTO0qiwpSsiW/qp0W2q2pEBSrwY376lcZaQrIspSTBAShSQRpCoJFF4dzERJDKpH2VKHmQRFEtqWUypAzcMwjXjHwp4rQiHmEmATafdKjAHve7oBUHtmU5VBx0lyQjrLuZnKJHHjUuJwK4KkpSVEyf5cgHUAlu+g1oFOyHMySRmiYCy1lTcHRLfHhPnV36IjE7HRmzrUtExqtBE3sQUkHU8apNq4ttWdCHCrIUnMVshPXN0hRTYDwo7aOw1uFPtlpVeLJbSdLCVgzruHjUK9g4cqy+zBUTaEtEb7lWSN3w7KLErsXjGsOhTqHQtemX24IAgA+6JNhaAKyOJ6W4h0wknTKkDMV3vAVBJ+I4VvP8AB2HSjrNAqtEN5pgyerEAmDqo0G/0Ww7fXShKgsSQU3CSmerFknz4TvvhVjHOkT/s0tpCWgCev9ZZRJlQuYsSLDQm1V7ftIWkYpEEZlC49opMwJiVczAvW4Ri8EhGQMTJuMoNx1brUAd82FV2IwBUhSm8M2GT7xdUkyJEFEJSUkDsJpDFKcv9YoXEWSlarXEZl9nhQp2cSmQRB/CI42VPYa3T/R5sz9ShvKDICXXd0SSAMokzB1iqBnBbkqEG4IQ3pfhJBrcrFilRshJE5098fOlWmQlSRCUkjiWzXKtWMD/B72Ue3qad2Y1InZS+I7OqTPOBVoUqAgBJ7OsfgTXF+0i6eVj8Jro56AGAcT9rL3K/c0xxkiJKlHsSv/cn41ZYNLhN88DQBPpIgc6lVhoJI9pPaZvy/apK9Mp0Ds8Qgad5FFN4lChC1vp7Mp8jMVMHj91at0HNI74odxlBP8lUjjEcrioneyTqh1wx95E24SVCKS8SkpjKk8TlQNeZmnLFhlRG+5V5Co1Jd+4m/GT5VYhAdZSkZgCRqITHcZvUQ2s2CPZtgcetBvyTQhwi5/lo8CPRQrgav/LR4qnzV8KGli1tRq2YKnf1isecetF/xRkAwFHh1gPGSZ8KrGW5gFpJj7pE9409KsUYdG9op8gORFGI9W1kmLmfzIiI0vaoXtqrWsrXlckxuUbDeAobovFGILYtCd2qkTH98KeX0X6yY8FA8wCD4UEA1tVkKBOGB/UeF5qwwu3UJdStppSCkhQ64A6tzbLvjjv30Yw1hnsoltKhbrymdblV0g6cNeyicL0UQ6tKU5Ad/wBY3BFoIj5nlWKUeN6XfSXieugLsRAXA3gGAqPw6Vc4vba20pDTgyyCeqgmFEiCU2UBlFlZddKGHRFTRsFCDAVmTE8gZj1qRrYTqx9W1nKSMxKEEG8gG8nTQ7iaz0e1ngekzLRKs7EmSVISRJ4JRxvEwdDBNXmwcKHHfpDbpGaYQMhGWIgxBtyrFfwPVSsKvKLEtkg5lTlJBOk8BwqzwODaSqEMYgmPeQSlQAF+qZ39tXRbLAbGS0VuEZ1klQOnqowrdNDJfS4qJUgzOaWiBAsCMxuJ1qLY+MS23AdXH2R7JUydRcH1irhjCsqSCUSdJUkhU7zpv41TtAm9lrKpTilkEWAAi+u7KN26pFbHIV/OdA3wLEnfIEeVWzeHA90AcgL1KRW54Dkpf4U4hNnnJ45UKNzulNvGgGOirkqU5iHIJmyiDY6kzFakCo3nkpBKiAO2m+E+1rL4nZbCiEIWtblglalFcSbx5md1MVs5CEZHHViCBnLpbQbzACbDTfNaBJakrSpAMe9CZAMnU1UYxxCwpJxIUhW5SWzziBrcRasY0zu38ahpA9liVOFRMoS7nSEzpoSbnWRoY7LrB7WYyhLa0psAtSpSR1fsKABJGlxpVdg9gtJWHAULj3ZbgTuzCNOU1FtbBw4VFLYJT1gG7JkxNyAVcu6jUD2282l5KkPe0AJOUghIJOoMiZIN7UC9tAPqUrItRE9Zb60pCQLwD1eG+T6W+IwKsMkuoeaMpzHKlIUEyNBlPGbCaz5ximipIxSilwkLhskdp92+puKZAIxWEQEDMkugaJS8r2YIP2SpRDttQkHnVW4+rKSUIbTJBOUpTaJATAgieJprLj7spbAIRKhZE5bCSlR6vhTFNOHrJXniJ6kpHYVJ4cDWsZp5UvcQeRIHdf8AvzpVA1st6NYvuFudzSp6CnwuCeNlJ70qAPrRB2IvUEz2kn409OJcPvlI/L7T5V0upO9c9qVx5VvtzxH/AA/Ez7yY7p8ZNSHYi1RmVP6G/iKclyBIUrllV/uotrFHgT3K/wCKNpQt7FCbhEn8qB6UZ7G38tXj+9O+nEaIP98qDxG1nJgJRyzqnwArPdaTqbH3HR2gyRy31E1gAbn2uv2pHqJoRW1XR71uWc/7alG1VkWzC3BfxTTlA9ew2z96eZ/apE7CSReT3q+dVDeMeJ/mODkEx8anYxj+9bh/o+VGUj17BSBYgc7+ppidkqBEweEAehsagXin4/7kdhRPkKHTtNxKrrWB+MqHqABV2lmnCJFiypXcKmVgW1/+2v8AmA9DVSdvOmwJPbz/ACqos7WXE9cW+/mvxg3jxoylY4bYbf8A4IPYuR46iikbLTp7FPcon/aPWqPD7YcUrKFKJP3U35+7/d6KTi8R7XK06pRBGVJS2oKIjMkqtO/Sx7KzZSsfoaG5+ocMiDlJ+BFF7O2mW5CGsQmbG8681VWp28tclYDZ0hGYAQRKiFE88oPyqxwDp9qoZw6kCSSHG1AjVIUQpI3620vRlKzTh86RLroi4SbAeCjVlhVlu6fZnfogG+uqRr50Lg3EZyC2/wBUkKSEZ+/MgxYzu3aUT9NwyVpOZxKkAhUtOAqnsy2Iv8qzlKxwG0FJkqRqZ6pbHkFf321YuY1UApQTOotI+dVDW28MIBXY6Z2lA6bzF916sk7WYR1c6RzkDlf0rp478aKNackAwRzqShsNjG1+4tKuRHpU+caTXXxvQOqF4xfLm8J86mpU2aFU7jATlLJjdOTyF6a0lAJIYM62DflerRUChsra1CQZGkhQHyrlfG+2tV+O6QFEBDfPMoCKx+3dqY10lPVCeACSP3r0H2CCCQkcNKyGM2lCi2lppRJyghLquseCoy+e+i8vtdMkp3GCwCfBuL27J505h/FYdSgfZqmx6oXpbqkG3NN71aPPIUClTjKFAxKoKbe9m4m9iLRxqNaRaXWj2oAIEcLW56Uamcdz5pDZ7feg2g6qpz+0VlASWgEpPVgpgcdxNabE41m3XEiM3WUZ7YAtPYfnQDqEqmCddxcFuY1p0Kb+LObkDxPwFKjnvYgwDHEHEOaydxNuVKtdDWRVtZKT1ZjfCb+VDr6Qj7rvdAqVeLSoWEnhmSPnQ2I2msAAoQPzGSfA10c3P4yTol3+v5CiW9okptnSb++TG6DJ15W01oNe0JAUoAxbqoPqbeddG2UK1Qrmb+F6kNKn/s5f6gQfEVIw4/m6zaCO61BtYhCrFJj9Z/20U1h2InSNZChHjUhaJBkgDjJSfUXolnabYB+sA4goAPlE1VpxANkuoG/38mnDSTyokQlIKwuOMqjxJIosMo1e12dCSSbyAbnwqMY5tXulQ5hQn/KaBccaI4nUAOTbfIB8qclSQJQAeciOzS9GHVw3tcJAzxyUsk+aKedtMqklKSSTYGdeY0qlccXopIPaErJPkR5CoVYhYBhuZ+0QRETp1Rx8hRxhXb20GSI9mRzCh3WIrrb7JAnOmN2ZwjkM2njVG02Seuhy/CB61McAUry5VCZjMfZkwDe5PhPZViazB4hphxK2nCpUSCnN1SbXlKd26+tG7MbYcWPafR1QTOZa2iTAABMQeNo31hG3Fg+7mGkKK9edqlTmJgpaTwkq/wBX71nDrR4zYrftVKQSCSYDbkwDaylDrDXfXEdE1G6ZUDrvI5hI86oVsKSB/IOa9lJJF4gyeye+rjo4y4XAlIZlxQEzBBG6WjmAvpegtOxs44QAOOPoC4zx7hOaxJIgDTidbGtTskLJUpDudF4yuoWOUZRlF9ARurP4pxCUOtPe1bdQJTldcW2om9uAvod2+qJvGOIMIecA1slQBJ94zMjWx8hFBehjaLUBDygpQFwpMxMaECCKnc2Hh3QDlEajKSPQ1jtl7CK19XEoNxMp63ZZY+O+tfhMEhKgM4KkgT1QkEjeCAD5mmX2jmujrSTKcyT2Ko1DIiy1Htm/yqJxKFHKNeMqt30E/sdCTIbB3znWDPK809T4iWKsQlJhTgB4EpBpHGJPumfywfjQjez0rIUFLhNokx1ewiTrvpmKxaG1FSiklO72ZnlNOrEw2UM2fMSriq8azYmPKnM+zSYChYzpaTbWIoIbXU6gKbSpMmBOXrdnW05waETj3lFCFKQlUArLns7GdEi0gjwmrZ9LPYrbGzWsQkSpxR1BbIB4co51jcV0JMQEO5t5J7ewRHZ51rNo7dCQpJMhJAltxtKp5ZpihU9LCoezbRkIFlurGWBF7Ayaz1qZfarOHwyUtlhYUIzGxWsmbglZgW0g3PjVv9JGA1lLSm1JEZkhAJJOqkqsrkBaj9p//kPkPviBISpLgSDvH/b+HfVEcADnSrEtgN5jdSSFAWISqAVE2gCkIXOk6cwU2hyABorsibCB+9SYnpEle51IMEgmZMa2AETNANGVShSCSIkJSkxEaWvG/Wm4/COGMwB0g9YkAaASk2voK1kGrxjYK3RnS2qDp1WhPib867WdCnYE5jGliIvMQAN5PjSqxbFWjZUWIWeSkn1o9tkJAHW/WlHzqNOEZJ98d6j86NbwIPuOJ7tfGK3XIC4tBUBCddMoA8Uqmi07PB3ADsCo8c1de2U5N3Fn9Z+VORg1j7KlclD5UaQ7mzVA2DZ/q7urmv40k7PUowt1ATwSFJPKLirVCVqTlU3A4qIPoaiGyzuhPJSj5TWdKrXshGbLkQocQtAPmoTT/wCEFtJCfaBOpSIIJ0nqqI0JvVsw0EWVkV+mfVRp+IwSFCUFKT2No+Iq0qXBwy5nKVCxEKbbWggiLgpj40fg8I2v3UBXaQB8RRKMO8YAftwKU+VqORgUgXQtR3kmU+BJAotKkceaQMpzIPNcepFTsISRYk9oLgHPcaNOzmUzLIUfymf8qYrjqmcuUtON9oSCnvCqtQRvBtb1tyd3tT5gxRjmBedSmfrEIEJlYgCZgTJ30O3skT1Vkcmj6ooxvCobEqeUDxCnUepNVpCfw8E9axG4SRz6vzqxW20EIALaSmSVAugqJNtVQI03VGjakWS+lQ4LWD5qRPnTvpyiZhtQ4JWoeivhR2jBjUE6oIH30pPnmM0QziMOFAhxKSPupBE9hymojiHSZ9mcv4X4j++2muM5j/OdT2Z2j/pWPSgi8Q7nXKHFLUbakTzkj1q02Hh1KWMynUrFkkFMQbZSFKVIv5mqgbJSog+1Ws78xST/AKq0Ox2UN6rQeyVDx+srNuQxssDs4IGVSs6hvyoBAO7qgUegZU3Mjt4fGqTAvrUR9YgJ7FqmOREUXj9pKRGRbR45lGf8sz4VqeSo5nEIM5SO3d61KTIsRVXhHHXVBX1YQNwCp8VJE90UetuE7ucD00rctwIxggoy4lBjQgetS2FgP6YriMQIM2AsSY+BrhUcsoEzukD4GrrEhdQon7WVP2TlAVzMzFUe3sU2LNNBTh1V7JRgHeDEHsN60L2OQgS4pKRp1iNaDc2m2tQDS21L3dZJEdoBmsUqjZ+F6yioZBl1LKRJvuKSYv5UJtnErWzCUrTkOWUdUWtJ+rzQZsO2isag4g9bEM9WeqiRcbiQ5Pjaq3C7EW4opDqUjm4RbgS5WdzoqvA7TU1mEAEmyihalADdPs4v213aeLwkqLjhVIT1UpcSb+8BqlO86VbN7CIbWVvHqGFAyDOsDrGeVC7J2YHVKDbc2kKcCUq8DJ1NOhiW0tuOBKGgSeqIeMknfBi/Zpzp2MwTLK1JdKs28AlUEHQKSm3jWk2w39GX13QhwRZCsx4g+7aqLG45K153HVqUd+YEHmCkbuyt6zQSvoxvJ7kq+JJpVaDaOERZ5w5uxSNO4HtpUL8q17CCLW/L+wNdaYgfaV+o+hiqBG1MSNyTyMehrqdpv72/BxQ+Nb41jVw8f/1nvQT5gmgTjXEHqsjuKwfOoFbRf+4ruVNCu7Qd3tk8wacZ1cN7ZeNlNmPzftPnUrTpmcrg5KUfU1nv4g/ubA/TTVP4lWsjwFWFsW3+1Y55B61K48gjrFPepM+VYgYFwXKVHlSKXB/2z3zRxW1s0ZPsrJ5OgeqqX0p0e4J5uA/A1jRgnTcotxJgeZpydlu6hufyEK/0k0cWu2rexj8dZCAPxT8Eiq5W1XEmUraSewL+Jiqll91B99af1KHlRA2gv7Tp8QfWniNEr2q+rVxo/pR6xNH4PFYuYSplXckjyoDD7WCdev2KQk+dTO7SaX/7aD+EkelqrDqyRtLFIV1mWv6FDzrRN7WStKYaU2Y6xC0KTPYFJkeNZLDPJ3Mugdjh+VWOFDCj11YhHJbZ9VCsXxjWrh7FtaFSSfxtz/pJo7ZmBW+kpbThTcC4cSq/AKiapXcEB/IxhVP2VdVXkoirXDdFMUUBeZRG6Fz4AGsXI1EzfQt8LJW2mAbkFwgjiAFX7q12A2A2IiNL5QtJPiaybIx7fUSp2Ad4WRpxg7orSbN2jjMkLazHcT1fEb6uvsrTD4QJcKYERa5nvER50/G7Kz+6taOOU7qTWNWYBbIO/rC3K1PxjmRBVmIPapPlmtTJ44u1S/sd1rrNOOq7JnyJg0MhWJnMpTgjcUFQjjAVFdYIedhWIVM6Aojuyq+FWy9gtakrHbnNGekDx7b7oQhDigFe8otlMR2/CsvtpGLw6svtlqETMqjkJN47K15wrSFA5nT2ypQHZMGqHbDOHWslSyeGYKHj1TPhR/vlMnisZicoU57QoVIBMwY1g0Kl8z1c44SgHzrUYfooh7+WTHYVwJ5tgUY9/wBPAlOZDqswGkHyilYqUJxTTakKSsByDZJBnjOQx4ig/o7jZhTj6TrYgeJKRWq2a402j67EOqWN0rGmgHGqDb2LbedzIQ+rd75kxwgE1Cu4Zz2ikpKzktmUtSirtMJcA8qbjnsRh1QhTZTJUgFAJIunNdZrjGwVuplJebjcpxf+6Kie2Ioe+6tUWE5FDzBq2RMvimnVHNIKj+A/CaiawjqrFA7yoA/32irzF7LSPsqV2hpB+AoAYgp6oBA7WT/tVXSX0wnwTT6UQFZBwDo8fcNKpG324vr/APyUKVG05GOa2ancVdyk/Kik7CJ0Wf8ALTVPkavNj9IqBe1W06vz+VA+Vde3LocnZKk/aP8AkFRu4VZtc/r/APiKGb6SIGgKuYSPQUU30mb3wP1T8KOz0c1spzgnvKj8aMRgVj7g5BXxqvd6VsDQLUfChl9NTolsR2kmjs9LlxtQ1M/pWfkKDcz7iockR8KqHNuPL+1l7E2pzO2nUfaJ5mR505QsVNvx78D8QHxFMZxrjZ/9QkcgD6CknpcTZbSVUQ3t1hXvMkHkCPhR+CKR0viyz7XmhPqflTk9JGVa4dPcEzTsKnDOHVsc8wPmIqyTsdiLBCu8Vi8Z9Nd+1enF4dWgWk9mX40iGzop08sg9BRS9lweq02e/wDanNFadGGx+r9qdSBvY4X9hR/M4PlRjPR4a+zHe5b0FPRjlD3g0nms/AUSztxhPvFs8sxrNvkZiw2bsooIIw8gb0rQT4FYNa//ABVkSAph2QN6Y+dYJHSVkGyVEdkfE1o9i9LWVqCSn2Q+8WwR3kX8qz/KXWulZtDbAW4VfRASTqC6k+Rjyq62T0pKAE+xdgbs+Yf5kz51c4VtL0lAbUAdYUgz4TUeP2KcudIUVcEuK076tqwQ30jBE+yc8B86ExW2kLstsEfiyfE0bhWHfZRAEjRZJV41kdrYp5tZFrdlF8vK/JxrcC2yqMmRKuxI9aZtpp8I+rdHegT41jmelOJSIzCB+BPyol3ptiCkAEA8QkSfG1MzP7CfCbIxC0rIxMKJumBJjQ301q12RgPZBRcUpW45mkiO0EVjnelj4VPVnjlv4zXV9NX1oyLVb8PVV461YtensuoCbadg+FCq2yAYLbkcctvWa8xXj2zH1j4PbBHrQ68c2P8Auv8Ad/zWuXkHoO0+lDSZAZWs9qDHhFCMjFYloDL7NE6pAbUfjFYFzHiepiXhzn4Ko3A9IMW2IQ6pY5k+tGX7OtzhuiQSoe0cXB3FwmTyIqPpF0fw6EZsiydwbSCe8xasbi+mmM+1P9Pyqk2h0pecELSDzB+dGeorVo68pBslaE/icaB86avaDcXeT/Ug/Csi7tcb2W+cH50C7tFP3QO6unDWNbBb7c2fbHc38qVYo7RH3R4Vynj/AGtF+xC9Wkg/320Ji9jrFwkR3UqVdGcVjuBXv9RURwhrlKoEcORuqROHNKlUTvYqroYV/ZpUqsSQYRX9mpEMODQkd9KlViTt4p1OizRbG2Xx9oHmEn4UqVGIe3tF1ep8IHpSdwjyhOYnvpUqjIBXgljX1qRthVKlRhFNNGjsPiFJ0JHeaVKiwtHsbpU8yeqsnsJJHgau9n9MX891yCdCARSpVzwt5s3Hh1GbfvqHauyA8NwPKlSrcnLx7XwCwvRhkIhVzvN7dgqMdDGSomVRw/elSrM8ZTyqo2/0UaQ2VNrIUNypg94FZJphWaD8KVKsz7Hy0+A6IKcTm6vfFQY3o262YDLK9/WHyUKVKs/WtybcUmMxLqLfRMOOQHxUaA/xC6JHsW0/lt6GlSrc7ZswJittOHX1oNePWreDzANdpV1kjJn0NStUIPl6GpT0YbWkmQg8CVEHvAMUqVFoVTmwWQYLqZ7Paf8A10qVKtKd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://stat17.privet.ru/lr/09271dca85bafd124999943834f5688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0"/>
            <a:ext cx="2616225" cy="1901402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106" name="Picture 10" descr="http://t1.gstatic.com/images?q=tbn:ANd9GcS13yzZCWmsQpZh8lYsV3HP-dvr2MHR5lsPlyAGrkrEmf-kYbM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708920"/>
            <a:ext cx="2705100" cy="1829942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108" name="Picture 12" descr="http://t1.gstatic.com/images?q=tbn:ANd9GcTuPXBTU2FfOg9r3_BZ8fSXRp4EowxR0tPyV0s3aUqB1WXnbEHh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692696"/>
            <a:ext cx="2752725" cy="1666875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110" name="Picture 14" descr="http://t2.gstatic.com/images?q=tbn:ANd9GcS8H7gehLO4_73Parh3Oe7Ajpvg95xRFGSPpIKvxyUjpl_6spqY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07704" y="4581128"/>
            <a:ext cx="2438400" cy="1876425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112" name="Picture 16" descr="http://im6-tub-kz.yandex.net/i?id=161273635-34-72&amp;n=1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4509120"/>
            <a:ext cx="2664296" cy="1944216"/>
          </a:xfrm>
          <a:prstGeom prst="ellipse">
            <a:avLst/>
          </a:prstGeom>
          <a:ln w="190500" cap="rnd">
            <a:solidFill>
              <a:schemeClr val="accent5">
                <a:lumMod val="40000"/>
                <a:lumOff val="6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37463" y="404664"/>
            <a:ext cx="6715172" cy="571504"/>
          </a:xfrm>
          <a:prstGeom prst="rect">
            <a:avLst/>
          </a:prstGeom>
        </p:spPr>
        <p:txBody>
          <a:bodyPr lIns="76782" tIns="38391" rIns="76782" bIns="38391">
            <a:noAutofit/>
          </a:bodyPr>
          <a:lstStyle>
            <a:lvl1pPr algn="ctr" defTabSz="121944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800" b="1" dirty="0">
                <a:solidFill>
                  <a:schemeClr val="tx2">
                    <a:lumMod val="75000"/>
                  </a:schemeClr>
                </a:solidFill>
              </a:rPr>
              <a:t>Кері байланыс</a:t>
            </a: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451645" y="2034461"/>
            <a:ext cx="7500990" cy="3638560"/>
          </a:xfrm>
          <a:prstGeom prst="rect">
            <a:avLst/>
          </a:prstGeom>
        </p:spPr>
        <p:txBody>
          <a:bodyPr lIns="76782" tIns="38391" rIns="76782" bIns="38391">
            <a:normAutofit fontScale="62500" lnSpcReduction="20000"/>
          </a:bodyPr>
          <a:lstStyle>
            <a:lvl1pPr marL="457291" indent="-457291" algn="l" defTabSz="12194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798" indent="-381076" algn="l" defTabSz="121944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4027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749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3471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3192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914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2636" indent="-304861" algn="l" defTabSz="121944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4900" b="1" dirty="0"/>
              <a:t>“Диамант” әдісі</a:t>
            </a:r>
          </a:p>
          <a:p>
            <a:pPr algn="ctr"/>
            <a:r>
              <a:rPr lang="kk-KZ" dirty="0" smtClean="0"/>
              <a:t>Су </a:t>
            </a:r>
          </a:p>
          <a:p>
            <a:pPr marL="0" indent="0" algn="ctr">
              <a:buNone/>
            </a:pPr>
            <a:r>
              <a:rPr lang="kk-KZ" dirty="0" smtClean="0"/>
              <a:t>Таза, мөлдір</a:t>
            </a:r>
          </a:p>
          <a:p>
            <a:pPr algn="ctr"/>
            <a:r>
              <a:rPr lang="kk-KZ" dirty="0" smtClean="0"/>
              <a:t>Жарқыраған, тасыған, құбылған</a:t>
            </a:r>
          </a:p>
          <a:p>
            <a:pPr algn="ctr"/>
            <a:r>
              <a:rPr lang="kk-KZ" dirty="0" smtClean="0"/>
              <a:t>Шөл, аптап, жұтым, аптап</a:t>
            </a:r>
          </a:p>
          <a:p>
            <a:pPr algn="ctr"/>
            <a:r>
              <a:rPr lang="kk-KZ" dirty="0" smtClean="0"/>
              <a:t>Түнерген,баяулаған, тұнған</a:t>
            </a:r>
          </a:p>
          <a:p>
            <a:pPr algn="ctr"/>
            <a:r>
              <a:rPr lang="kk-KZ" dirty="0" smtClean="0"/>
              <a:t>Лас,бұлдыр</a:t>
            </a:r>
          </a:p>
          <a:p>
            <a:pPr algn="ctr"/>
            <a:r>
              <a:rPr lang="kk-KZ" dirty="0" smtClean="0"/>
              <a:t>Құрлық </a:t>
            </a:r>
          </a:p>
          <a:p>
            <a:pPr algn="ctr"/>
            <a:endParaRPr lang="kk-KZ" dirty="0" smtClean="0"/>
          </a:p>
          <a:p>
            <a:pPr algn="ctr"/>
            <a:endParaRPr lang="ru-RU" dirty="0"/>
          </a:p>
        </p:txBody>
      </p:sp>
      <p:sp>
        <p:nvSpPr>
          <p:cNvPr id="4" name="Выгнутая влево стрелка 3"/>
          <p:cNvSpPr/>
          <p:nvPr/>
        </p:nvSpPr>
        <p:spPr>
          <a:xfrm rot="21491895">
            <a:off x="71869" y="2059935"/>
            <a:ext cx="2551696" cy="384043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 rot="199716">
            <a:off x="5844049" y="2008670"/>
            <a:ext cx="2660346" cy="420807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0299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</TotalTime>
  <Words>227</Words>
  <Application>Microsoft Office PowerPoint</Application>
  <PresentationFormat>Экран (4:3)</PresentationFormat>
  <Paragraphs>60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Поток</vt:lpstr>
      <vt:lpstr>Тема Office</vt:lpstr>
      <vt:lpstr>Презентация PowerPoint</vt:lpstr>
      <vt:lpstr>       Сабақтың мақсаты:  </vt:lpstr>
      <vt:lpstr>Презентация PowerPoint</vt:lpstr>
      <vt:lpstr>Презентация PowerPoint</vt:lpstr>
      <vt:lpstr>Абай лирикасы </vt:lpstr>
      <vt:lpstr>Презентация PowerPoint</vt:lpstr>
      <vt:lpstr>Презентация PowerPoint</vt:lpstr>
      <vt:lpstr>Презентация PowerPoint</vt:lpstr>
      <vt:lpstr>Презентация PowerPoint</vt:lpstr>
      <vt:lpstr>Желсіз түнде жарық ай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1845-1904</dc:title>
  <cp:lastModifiedBy>User1</cp:lastModifiedBy>
  <cp:revision>140</cp:revision>
  <dcterms:modified xsi:type="dcterms:W3CDTF">2017-12-22T09:12:51Z</dcterms:modified>
</cp:coreProperties>
</file>